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17" r:id="rId2"/>
    <p:sldId id="275" r:id="rId3"/>
    <p:sldId id="331" r:id="rId4"/>
    <p:sldId id="332" r:id="rId5"/>
    <p:sldId id="333" r:id="rId6"/>
    <p:sldId id="330" r:id="rId7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微软雅黑" panose="020B0503020204020204" pitchFamily="34" charset="-122"/>
      <p:regular r:id="rId14"/>
      <p:bold r:id="rId15"/>
    </p:embeddedFont>
  </p:embeddedFontLst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FCC736-2EE1-0F23-1A5D-325BDD134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37358" r="19151" b="36982"/>
          <a:stretch/>
        </p:blipFill>
        <p:spPr>
          <a:xfrm>
            <a:off x="1" y="0"/>
            <a:ext cx="1944748" cy="603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9.xml"/><Relationship Id="rId16" Type="http://schemas.openxmlformats.org/officeDocument/2006/relationships/image" Target="../media/image13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8.png"/><Relationship Id="rId5" Type="http://schemas.openxmlformats.org/officeDocument/2006/relationships/tags" Target="../tags/tag12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>
          <a:xfrm>
            <a:off x="3389630" y="375920"/>
            <a:ext cx="5412105" cy="610616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Freeform 5"/>
          <p:cNvSpPr/>
          <p:nvPr/>
        </p:nvSpPr>
        <p:spPr>
          <a:xfrm>
            <a:off x="3883978" y="934403"/>
            <a:ext cx="4424045" cy="4989195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96771" y="2967017"/>
            <a:ext cx="442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PCB</a:t>
            </a:r>
            <a:r>
              <a:rPr lang="zh-CN" altLang="en-US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焊接技术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131838" y="4095115"/>
            <a:ext cx="1833796" cy="4006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LHP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硬件工作室</a:t>
            </a:r>
          </a:p>
        </p:txBody>
      </p:sp>
      <p:cxnSp>
        <p:nvCxnSpPr>
          <p:cNvPr id="50" name="直接连接符 49"/>
          <p:cNvCxnSpPr/>
          <p:nvPr/>
        </p:nvCxnSpPr>
        <p:spPr>
          <a:xfrm rot="16200000">
            <a:off x="116586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233172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65557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79420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rot="16200000">
            <a:off x="1102614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00366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32751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51365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B464D7-7A8F-4A90-D8D4-D5FD0370D9EA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21439" y="1832341"/>
            <a:ext cx="6231890" cy="3268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962C3A-F975-FA90-5B1E-F1FCC6B1294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9273" y="1832341"/>
            <a:ext cx="4357656" cy="32699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F03F88-2A54-290E-C7FE-BFA36258DF6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709160" y="1868805"/>
            <a:ext cx="7103745" cy="3883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0EB02F-D4F0-52FA-8EA5-FCC2EBEC95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/>
          <a:srcRect b="83298"/>
          <a:stretch>
            <a:fillRect/>
          </a:stretch>
        </p:blipFill>
        <p:spPr>
          <a:xfrm>
            <a:off x="343051" y="2118091"/>
            <a:ext cx="3804735" cy="5458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5760B3-5D5D-4CE0-5603-54D08F8DCA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3050" y="2663924"/>
            <a:ext cx="3812011" cy="27241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3BEA17-147A-7C3C-0B99-A55F6A19368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44630" y="232704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直插件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71B5FB-7731-DC40-B222-618D25A18A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4276" y="2140929"/>
            <a:ext cx="1299820" cy="8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33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>
            <a:extLst>
              <a:ext uri="{FF2B5EF4-FFF2-40B4-BE49-F238E27FC236}">
                <a16:creationId xmlns:a16="http://schemas.microsoft.com/office/drawing/2014/main" id="{77D8D1EA-5144-7C73-F931-6650738DDF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/>
          <a:srcRect b="80369"/>
          <a:stretch>
            <a:fillRect/>
          </a:stretch>
        </p:blipFill>
        <p:spPr>
          <a:xfrm>
            <a:off x="4020066" y="87889"/>
            <a:ext cx="3737951" cy="58978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22C64A50-B921-665F-4606-BC38257AFD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2"/>
          <a:srcRect l="69772"/>
          <a:stretch>
            <a:fillRect/>
          </a:stretch>
        </p:blipFill>
        <p:spPr>
          <a:xfrm>
            <a:off x="5317919" y="3766417"/>
            <a:ext cx="1880386" cy="2829409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F2C56A10-6D76-B877-6B70-995B7B44EC5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451470" y="3766417"/>
            <a:ext cx="3257805" cy="2829409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38340E59-DAE8-32D9-1890-EA3BA82549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-249" y="1692341"/>
            <a:ext cx="3715468" cy="2412413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87D10C8B-AB1C-C54E-B478-9DC1874466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675980" y="913194"/>
            <a:ext cx="3672629" cy="2412413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DBA2B853-FB69-D99A-6D50-2D9CF708E1B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170911" y="913195"/>
            <a:ext cx="3280516" cy="2412413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483E00B4-22E5-1881-F57A-C14076FB6A4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30371" y="4613923"/>
            <a:ext cx="3801617" cy="2146581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AC90AD8D-09EA-2472-D5FA-82DC816061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-73910" y="3484547"/>
            <a:ext cx="3638465" cy="912231"/>
          </a:xfrm>
          <a:prstGeom prst="rect">
            <a:avLst/>
          </a:prstGeom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3860EE7F-AB2C-61BF-9500-D0CCE48593F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710189" y="3735319"/>
            <a:ext cx="13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钢网</a:t>
            </a:r>
          </a:p>
        </p:txBody>
      </p:sp>
    </p:spTree>
    <p:extLst>
      <p:ext uri="{BB962C8B-B14F-4D97-AF65-F5344CB8AC3E}">
        <p14:creationId xmlns:p14="http://schemas.microsoft.com/office/powerpoint/2010/main" val="357723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63253B-B986-6BC1-40C3-E07B64F773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b="41969"/>
          <a:stretch>
            <a:fillRect/>
          </a:stretch>
        </p:blipFill>
        <p:spPr>
          <a:xfrm>
            <a:off x="600222" y="2304006"/>
            <a:ext cx="4357657" cy="17434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C531BA-387C-0135-7EAC-5890447B2B0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0222" y="3041251"/>
            <a:ext cx="4358059" cy="21483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8A84AC-7DE3-C453-64FF-31ABFA037A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29152" y="2470351"/>
            <a:ext cx="6692163" cy="25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2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969A3C-3E2C-F82F-6006-25E0C36D0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03" y="168568"/>
            <a:ext cx="6146801" cy="20348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BB587A-A9F1-FD7A-8A25-7B80DE641C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37" y="2203370"/>
            <a:ext cx="2604717" cy="3545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B130F1-64BC-16E0-EA57-EF32F735419F}"/>
              </a:ext>
            </a:extLst>
          </p:cNvPr>
          <p:cNvSpPr txBox="1"/>
          <p:nvPr/>
        </p:nvSpPr>
        <p:spPr>
          <a:xfrm>
            <a:off x="4073144" y="3279415"/>
            <a:ext cx="5547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制    作：杜工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公众号：</a:t>
            </a:r>
            <a:r>
              <a:rPr lang="en-US" altLang="zh-CN" sz="2400" dirty="0"/>
              <a:t>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B       </a:t>
            </a:r>
            <a:r>
              <a:rPr lang="zh-CN" altLang="en-US" sz="2400" dirty="0"/>
              <a:t>站：</a:t>
            </a:r>
            <a:r>
              <a:rPr lang="en-US" altLang="zh-CN" sz="2400" dirty="0"/>
              <a:t> 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FiNWU5MDZkOTdhOTkwZmU2NDUwMzRjY2M4ZTJjMz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</Words>
  <Application>Microsoft Office PowerPoint</Application>
  <PresentationFormat>宽屏</PresentationFormat>
  <Paragraphs>9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Calibri</vt:lpstr>
      <vt:lpstr>Arial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豪 杜</cp:lastModifiedBy>
  <cp:revision>21</cp:revision>
  <dcterms:created xsi:type="dcterms:W3CDTF">2020-03-17T08:32:00Z</dcterms:created>
  <dcterms:modified xsi:type="dcterms:W3CDTF">2023-11-23T00:38:45Z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0130315E8E2844829D4F8A3BB1C645E7_11</vt:lpwstr>
  </property>
  <property fmtid="{D5CDD505-2E9C-101B-9397-08002B2CF9AE}" pid="4" name="KSOTemplateUUID">
    <vt:lpwstr>v1.0_mb_lj98kJql+mpT0tIR6krX/Q==</vt:lpwstr>
  </property>
</Properties>
</file>